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Fira Mono Medium" panose="020F0502020204030204" pitchFamily="49" charset="0"/>
      <p:regular r:id="rId17"/>
    </p:embeddedFont>
    <p:embeddedFont>
      <p:font typeface="Fira Sans" panose="020F050202020403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8" d="100"/>
          <a:sy n="48" d="100"/>
        </p:scale>
        <p:origin x="62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511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Online Book Recommendation &amp; Reading List Manager</a:t>
            </a:r>
            <a:endParaRPr lang="en-US" sz="44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90C4B3-CFFD-B182-2797-4083C225E0B0}"/>
              </a:ext>
            </a:extLst>
          </p:cNvPr>
          <p:cNvSpPr/>
          <p:nvPr/>
        </p:nvSpPr>
        <p:spPr>
          <a:xfrm>
            <a:off x="12336379" y="7475621"/>
            <a:ext cx="2294021" cy="641684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8029932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Architecture Diagram &amp; Sample Data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2007513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Architecture Flow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Input (CLI/Web) → DynamoDB → Lambda (recommendation trigger) → Suggestions → Dashboard/Report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402800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2007513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Sample Book Entry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514868" y="1741527"/>
            <a:ext cx="6572131" cy="2755344"/>
          </a:xfrm>
          <a:prstGeom prst="roundRect">
            <a:avLst>
              <a:gd name="adj" fmla="val 857"/>
            </a:avLst>
          </a:prstGeom>
          <a:solidFill>
            <a:srgbClr val="1C1C1D"/>
          </a:solidFill>
          <a:ln/>
        </p:spPr>
      </p:sp>
      <p:sp>
        <p:nvSpPr>
          <p:cNvPr id="8" name="Shape 5"/>
          <p:cNvSpPr/>
          <p:nvPr/>
        </p:nvSpPr>
        <p:spPr>
          <a:xfrm>
            <a:off x="7507010" y="1741527"/>
            <a:ext cx="6587847" cy="2755344"/>
          </a:xfrm>
          <a:prstGeom prst="roundRect">
            <a:avLst>
              <a:gd name="adj" fmla="val 857"/>
            </a:avLst>
          </a:prstGeom>
          <a:solidFill>
            <a:srgbClr val="1C1C1D"/>
          </a:solidFill>
          <a:ln/>
        </p:spPr>
      </p:sp>
      <p:sp>
        <p:nvSpPr>
          <p:cNvPr id="9" name="Text 6"/>
          <p:cNvSpPr/>
          <p:nvPr/>
        </p:nvSpPr>
        <p:spPr>
          <a:xfrm>
            <a:off x="7664410" y="1859518"/>
            <a:ext cx="6273046" cy="25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 "book_id": "B1021", "user_id": "U1003", "title": "Atomic Habits", "genre": "Self-help", "rating": 5, "status": "Completed", "timestamp": "2025-06-01"}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FE22D3-9DEC-5661-4169-AF8A4F06DCB1}"/>
              </a:ext>
            </a:extLst>
          </p:cNvPr>
          <p:cNvSpPr/>
          <p:nvPr/>
        </p:nvSpPr>
        <p:spPr>
          <a:xfrm>
            <a:off x="12336379" y="7475621"/>
            <a:ext cx="2294021" cy="641684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provides a platform for users to manage their reading habits, track books, and receive personalized recommendations. It addresses the need for a structured system to improve reading engagement.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C0951-37B1-A0C0-6A63-9605967B3D79}"/>
              </a:ext>
            </a:extLst>
          </p:cNvPr>
          <p:cNvSpPr/>
          <p:nvPr/>
        </p:nvSpPr>
        <p:spPr>
          <a:xfrm>
            <a:off x="12336379" y="7475621"/>
            <a:ext cx="2294021" cy="641684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6123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Core Functionality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0F0F10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530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013466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Book Entry &amp; User Input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952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Enter, validate, edit, and delete book details with unique IDs and tagging.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0F0F10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1530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013466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2750463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DynamoDB Integration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2408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Store and manage book entries, supporting queries by genre, rating, and status.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0F0F10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21530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013466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2750463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Recommendation Engine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2408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 reading history to suggest 3-5 personalized book recommendations.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F0F10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477708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614" y="5338167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6075164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Reading List Tracker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56558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 planned and in-progress books, update status, and track progress.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F0F10"/>
          </a:solidFill>
          <a:ln/>
        </p:spPr>
      </p:sp>
      <p:sp>
        <p:nvSpPr>
          <p:cNvPr id="28" name="Shape 22"/>
          <p:cNvSpPr/>
          <p:nvPr/>
        </p:nvSpPr>
        <p:spPr>
          <a:xfrm>
            <a:off x="7428548" y="5477708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92298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6371" y="5338167"/>
            <a:ext cx="272177" cy="34016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6075164"/>
            <a:ext cx="4590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Summary Dashboard &amp; Reports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56558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Visualize reading stats, trends, and generate downloadable summaries.</a:t>
            </a:r>
            <a:endParaRPr lang="en-US" sz="17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799BB2-4942-3F41-CEB7-4EEA68FFE172}"/>
              </a:ext>
            </a:extLst>
          </p:cNvPr>
          <p:cNvSpPr/>
          <p:nvPr/>
        </p:nvSpPr>
        <p:spPr>
          <a:xfrm>
            <a:off x="12336379" y="7475621"/>
            <a:ext cx="2294021" cy="641684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783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Many students struggle to manage their reading habits and find new books. Our platform offers a structured system to track read books, categorize them, and receive personalized suggestions based on interests and history, leveraging Python and AWS.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Module 1: Book Entry &amp; User Input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module allows users to enter book details such as title, author, genre, rating, and status (read/to-read). It validates inputs, prevents duplicates, assigns unique IDs, and supports edits/deletions and tagging for easy search and grouping.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349CF-3D91-5233-3635-960FA7C4F478}"/>
              </a:ext>
            </a:extLst>
          </p:cNvPr>
          <p:cNvSpPr/>
          <p:nvPr/>
        </p:nvSpPr>
        <p:spPr>
          <a:xfrm>
            <a:off x="12336379" y="7475621"/>
            <a:ext cx="2294021" cy="641684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Module 2: DynamoDB Integration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create a DynamoDB table to store book entries, including book_id, user_id, title, genre, rating, status, and timestamp. This module implements add, edit, delete, and search operations, supporting queries by genre, rating, and status, while maintaining user-specific reading history.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4F977-8878-ED62-FC35-D756333CBFB1}"/>
              </a:ext>
            </a:extLst>
          </p:cNvPr>
          <p:cNvSpPr/>
          <p:nvPr/>
        </p:nvSpPr>
        <p:spPr>
          <a:xfrm>
            <a:off x="12336379" y="7475621"/>
            <a:ext cx="2294021" cy="641684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Module 3: Recommendation Engine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Triggered by new book additions or scheduled intervals, our Lambda-powered engine analyzes user's most-read genres and highly-rated books. It recommends similar books from a predefined dataset, filters out already-read books, and returns top 3-5 personalized suggestions.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897A0C-D5E8-992A-B578-12CAF75EDF2B}"/>
              </a:ext>
            </a:extLst>
          </p:cNvPr>
          <p:cNvSpPr/>
          <p:nvPr/>
        </p:nvSpPr>
        <p:spPr>
          <a:xfrm>
            <a:off x="12336379" y="7475621"/>
            <a:ext cx="2294021" cy="641684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9893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75648"/>
            <a:ext cx="14739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Programming Language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65452"/>
            <a:ext cx="1473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828806" y="3275648"/>
            <a:ext cx="14739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AWS Services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828806" y="4211122"/>
            <a:ext cx="14739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Lambda, DynamoDB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63822" y="3275648"/>
            <a:ext cx="14739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63822" y="4211122"/>
            <a:ext cx="14739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Boto3, Pandas, Streamlit (optional), Matplotlib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898838" y="3275648"/>
            <a:ext cx="14739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898838" y="4211122"/>
            <a:ext cx="14739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Agile (weekly sprints)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321" y="518755"/>
            <a:ext cx="5093375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Milestones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0321" y="1485662"/>
            <a:ext cx="754618" cy="1132046"/>
          </a:xfrm>
          <a:prstGeom prst="roundRect">
            <a:avLst>
              <a:gd name="adj" fmla="val 360044"/>
            </a:avLst>
          </a:prstGeom>
          <a:solidFill>
            <a:srgbClr val="2E2E2F"/>
          </a:solidFill>
          <a:ln/>
        </p:spPr>
      </p:sp>
      <p:sp>
        <p:nvSpPr>
          <p:cNvPr id="4" name="Text 2"/>
          <p:cNvSpPr/>
          <p:nvPr/>
        </p:nvSpPr>
        <p:spPr>
          <a:xfrm>
            <a:off x="896064" y="1874758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03534" y="1674257"/>
            <a:ext cx="240458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Setup Environment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603534" y="2082165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Configure DynamoDB table and IAM roles (Week 1)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60321" y="2759154"/>
            <a:ext cx="754618" cy="1132046"/>
          </a:xfrm>
          <a:prstGeom prst="roundRect">
            <a:avLst>
              <a:gd name="adj" fmla="val 360044"/>
            </a:avLst>
          </a:prstGeom>
          <a:solidFill>
            <a:srgbClr val="2E2E2F"/>
          </a:solidFill>
          <a:ln/>
        </p:spPr>
      </p:sp>
      <p:sp>
        <p:nvSpPr>
          <p:cNvPr id="8" name="Text 6"/>
          <p:cNvSpPr/>
          <p:nvPr/>
        </p:nvSpPr>
        <p:spPr>
          <a:xfrm>
            <a:off x="896064" y="3148251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603534" y="2947749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Input Module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603534" y="3355658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CLI or Web input for book entries (Week 2)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60321" y="4032647"/>
            <a:ext cx="754618" cy="1132046"/>
          </a:xfrm>
          <a:prstGeom prst="roundRect">
            <a:avLst>
              <a:gd name="adj" fmla="val 360044"/>
            </a:avLst>
          </a:prstGeom>
          <a:solidFill>
            <a:srgbClr val="2E2E2F"/>
          </a:solidFill>
          <a:ln/>
        </p:spPr>
      </p:sp>
      <p:sp>
        <p:nvSpPr>
          <p:cNvPr id="12" name="Text 10"/>
          <p:cNvSpPr/>
          <p:nvPr/>
        </p:nvSpPr>
        <p:spPr>
          <a:xfrm>
            <a:off x="896064" y="4421743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603534" y="4221242"/>
            <a:ext cx="282892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Recommendation Logic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603534" y="4629150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Build Lambda to generate book suggestions (Week 3)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60321" y="5306139"/>
            <a:ext cx="754618" cy="1132046"/>
          </a:xfrm>
          <a:prstGeom prst="roundRect">
            <a:avLst>
              <a:gd name="adj" fmla="val 360044"/>
            </a:avLst>
          </a:prstGeom>
          <a:solidFill>
            <a:srgbClr val="2E2E2F"/>
          </a:solidFill>
          <a:ln/>
        </p:spPr>
      </p:sp>
      <p:sp>
        <p:nvSpPr>
          <p:cNvPr id="16" name="Text 14"/>
          <p:cNvSpPr/>
          <p:nvPr/>
        </p:nvSpPr>
        <p:spPr>
          <a:xfrm>
            <a:off x="896064" y="5695236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603534" y="5494734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Reading Tracker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603534" y="5902643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progress updater and status management (Week 4)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60321" y="6579632"/>
            <a:ext cx="754618" cy="1132046"/>
          </a:xfrm>
          <a:prstGeom prst="roundRect">
            <a:avLst>
              <a:gd name="adj" fmla="val 360044"/>
            </a:avLst>
          </a:prstGeom>
          <a:solidFill>
            <a:srgbClr val="2E2E2F"/>
          </a:solidFill>
          <a:ln/>
        </p:spPr>
      </p:sp>
      <p:sp>
        <p:nvSpPr>
          <p:cNvPr id="20" name="Text 18"/>
          <p:cNvSpPr/>
          <p:nvPr/>
        </p:nvSpPr>
        <p:spPr>
          <a:xfrm>
            <a:off x="896064" y="6968728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603534" y="6768227"/>
            <a:ext cx="268747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Dashboard &amp; Reports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603534" y="7176135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Visualize reading stats, generate summary reports (Week 5)</a:t>
            </a:r>
            <a:endParaRPr lang="en-US" sz="14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CC62F3-EBB9-8A96-90F4-F7417709D4B8}"/>
              </a:ext>
            </a:extLst>
          </p:cNvPr>
          <p:cNvSpPr/>
          <p:nvPr/>
        </p:nvSpPr>
        <p:spPr>
          <a:xfrm>
            <a:off x="12336379" y="7475621"/>
            <a:ext cx="2294021" cy="641684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523</Words>
  <Application>Microsoft Office PowerPoint</Application>
  <PresentationFormat>Custom</PresentationFormat>
  <Paragraphs>62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Fira Mono Medium</vt:lpstr>
      <vt:lpstr>Consolas</vt:lpstr>
      <vt:lpstr>Arial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 SURYA KONAKALLA</cp:lastModifiedBy>
  <cp:revision>2</cp:revision>
  <dcterms:created xsi:type="dcterms:W3CDTF">2025-07-28T04:08:09Z</dcterms:created>
  <dcterms:modified xsi:type="dcterms:W3CDTF">2025-07-29T10:56:37Z</dcterms:modified>
</cp:coreProperties>
</file>